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5"/>
  </p:sldMasterIdLst>
  <p:notesMasterIdLst>
    <p:notesMasterId r:id="rId6"/>
  </p:notesMasterIdLst>
  <p:sldSz cx="12192000" cy="6858000"/>
  <p:notesSz cx="6858000" cy="9144000"/>
  <p:embeddedFontLst>
    <p:embeddedFont>
      <p:font typeface="DINRoundPro" panose="020B0504020101020102" pitchFamily="34" charset="77"/>
      <p:regular r:id="rId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173F5B"/>
    <a:srgbClr val="E5F1FF"/>
    <a:srgbClr val="7F78B0"/>
    <a:srgbClr val="F19127"/>
    <a:srgbClr val="F28F20"/>
    <a:srgbClr val="F29227"/>
    <a:srgbClr val="75B948"/>
    <a:srgbClr val="ECC100"/>
    <a:srgbClr val="185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93" autoAdjust="0"/>
    <p:restoredTop sz="96370" autoAdjust="0"/>
  </p:normalViewPr>
  <p:slideViewPr>
    <p:cSldViewPr snapToGrid="0">
      <p:cViewPr varScale="1">
        <p:scale>
          <a:sx n="126" d="100"/>
          <a:sy n="126" d="100"/>
        </p:scale>
        <p:origin x="216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7" Type="http://schemas.openxmlformats.org/officeDocument/2006/relationships/font" Target="fonts/font1.fntdata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57096-2FFD-2141-BC9A-6DF2CCB3F5E5}" type="datetimeFigureOut">
              <a:rPr lang="fr-FR" smtClean="0"/>
              <a:t>21/09/2026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3AD8E-9CF2-BD46-BDF4-748DC41B19C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9470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CBC9DB-BE65-AA63-E550-1B602273B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13166"/>
            <a:ext cx="9144000" cy="1808762"/>
          </a:xfrm>
        </p:spPr>
        <p:txBody>
          <a:bodyPr anchor="b"/>
          <a:lstStyle>
            <a:lvl1pPr algn="ctr">
              <a:defRPr sz="6000">
                <a:solidFill>
                  <a:srgbClr val="F28F20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0928EEE-8379-AD59-57AE-8F833AD0B0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14003"/>
            <a:ext cx="9144000" cy="84075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418AE1E6-5211-92BF-B76D-607F26B5A1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97225" y="1408803"/>
            <a:ext cx="5797550" cy="122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05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F56CE-3D4D-93A1-92DA-99672D807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D25AF0-5F84-B7FF-F089-9F7CE67A8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20" y="1825625"/>
            <a:ext cx="11430000" cy="4049395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8731D4-A6EE-C6BA-3C7A-BCF3AE417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391C28-5665-59D1-0691-B3043A5BE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61979-25D3-604A-8CD7-0E9A3EAEB0CF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6D697968-83FC-F132-4894-4B46412C81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27316AA5-E014-778A-313C-CC2E6D49A8AE}"/>
              </a:ext>
            </a:extLst>
          </p:cNvPr>
          <p:cNvCxnSpPr>
            <a:cxnSpLocks/>
          </p:cNvCxnSpPr>
          <p:nvPr userDrawn="1"/>
        </p:nvCxnSpPr>
        <p:spPr>
          <a:xfrm>
            <a:off x="388620" y="1690688"/>
            <a:ext cx="11430000" cy="0"/>
          </a:xfrm>
          <a:prstGeom prst="line">
            <a:avLst/>
          </a:prstGeom>
          <a:ln w="25400">
            <a:solidFill>
              <a:srgbClr val="F28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05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8F9416-50F5-F185-5F2B-DC59EE008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" y="1709738"/>
            <a:ext cx="11430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5DC39A-7F0C-8491-8D24-FFB6A18A9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620" y="4589463"/>
            <a:ext cx="11430000" cy="1285557"/>
          </a:xfrm>
        </p:spPr>
        <p:txBody>
          <a:bodyPr/>
          <a:lstStyle>
            <a:lvl1pPr marL="0" indent="0">
              <a:buNone/>
              <a:defRPr sz="2400">
                <a:solidFill>
                  <a:srgbClr val="173F5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229678-648B-7E1B-CA51-E22F94AD0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FD55E3-61CE-2390-E1B7-95AE809F9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61979-25D3-604A-8CD7-0E9A3EAEB0CF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4D88AC6D-9964-5D9A-8A91-D60D975F25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BBFFD27-6E84-7D20-D859-E38E7C1F0C6F}"/>
              </a:ext>
            </a:extLst>
          </p:cNvPr>
          <p:cNvCxnSpPr>
            <a:cxnSpLocks/>
          </p:cNvCxnSpPr>
          <p:nvPr userDrawn="1"/>
        </p:nvCxnSpPr>
        <p:spPr>
          <a:xfrm>
            <a:off x="388620" y="4554992"/>
            <a:ext cx="11430000" cy="0"/>
          </a:xfrm>
          <a:prstGeom prst="line">
            <a:avLst/>
          </a:prstGeom>
          <a:ln w="25400">
            <a:solidFill>
              <a:srgbClr val="F28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081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bg>
      <p:bgPr>
        <a:solidFill>
          <a:srgbClr val="F292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8F9416-50F5-F185-5F2B-DC59EE008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" y="1709738"/>
            <a:ext cx="114300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5DC39A-7F0C-8491-8D24-FFB6A18A9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620" y="4589463"/>
            <a:ext cx="11430000" cy="128555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229678-648B-7E1B-CA51-E22F94AD0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FD55E3-61CE-2390-E1B7-95AE809F9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161979-25D3-604A-8CD7-0E9A3EAEB0CF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BBFFD27-6E84-7D20-D859-E38E7C1F0C6F}"/>
              </a:ext>
            </a:extLst>
          </p:cNvPr>
          <p:cNvCxnSpPr>
            <a:cxnSpLocks/>
          </p:cNvCxnSpPr>
          <p:nvPr userDrawn="1"/>
        </p:nvCxnSpPr>
        <p:spPr>
          <a:xfrm>
            <a:off x="388620" y="4554992"/>
            <a:ext cx="1143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que 6">
            <a:extLst>
              <a:ext uri="{FF2B5EF4-FFF2-40B4-BE49-F238E27FC236}">
                <a16:creationId xmlns:a16="http://schemas.microsoft.com/office/drawing/2014/main" id="{EEB33B85-A4B5-FFE0-E7FA-13B9DB20E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46861D74-D84C-1C4F-66E6-8876591776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1438" y="0"/>
            <a:ext cx="770562" cy="770562"/>
          </a:xfrm>
          <a:prstGeom prst="rect">
            <a:avLst/>
          </a:prstGeom>
        </p:spPr>
      </p:pic>
      <p:pic>
        <p:nvPicPr>
          <p:cNvPr id="10" name="Graphique 9">
            <a:extLst>
              <a:ext uri="{FF2B5EF4-FFF2-40B4-BE49-F238E27FC236}">
                <a16:creationId xmlns:a16="http://schemas.microsoft.com/office/drawing/2014/main" id="{3852481E-0559-14CB-9388-5C94023938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21438" y="6087438"/>
            <a:ext cx="770562" cy="77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6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Titre de section">
    <p:bg>
      <p:bgPr>
        <a:solidFill>
          <a:srgbClr val="173F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8F9416-50F5-F185-5F2B-DC59EE008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" y="1709738"/>
            <a:ext cx="11430000" cy="2852737"/>
          </a:xfrm>
          <a:noFill/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5DC39A-7F0C-8491-8D24-FFB6A18A9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620" y="4589463"/>
            <a:ext cx="11430000" cy="128555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229678-648B-7E1B-CA51-E22F94AD0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FD55E3-61CE-2390-E1B7-95AE809F9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161979-25D3-604A-8CD7-0E9A3EAEB0CF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BBFFD27-6E84-7D20-D859-E38E7C1F0C6F}"/>
              </a:ext>
            </a:extLst>
          </p:cNvPr>
          <p:cNvCxnSpPr>
            <a:cxnSpLocks/>
          </p:cNvCxnSpPr>
          <p:nvPr userDrawn="1"/>
        </p:nvCxnSpPr>
        <p:spPr>
          <a:xfrm>
            <a:off x="388620" y="4554992"/>
            <a:ext cx="11430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que 6">
            <a:extLst>
              <a:ext uri="{FF2B5EF4-FFF2-40B4-BE49-F238E27FC236}">
                <a16:creationId xmlns:a16="http://schemas.microsoft.com/office/drawing/2014/main" id="{EEB33B85-A4B5-FFE0-E7FA-13B9DB20E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46861D74-D84C-1C4F-66E6-8876591776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1438" y="0"/>
            <a:ext cx="770562" cy="770562"/>
          </a:xfrm>
          <a:prstGeom prst="rect">
            <a:avLst/>
          </a:prstGeom>
        </p:spPr>
      </p:pic>
      <p:pic>
        <p:nvPicPr>
          <p:cNvPr id="10" name="Graphique 9">
            <a:extLst>
              <a:ext uri="{FF2B5EF4-FFF2-40B4-BE49-F238E27FC236}">
                <a16:creationId xmlns:a16="http://schemas.microsoft.com/office/drawing/2014/main" id="{3852481E-0559-14CB-9388-5C94023938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21438" y="6087438"/>
            <a:ext cx="770562" cy="77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21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bg>
      <p:bgPr>
        <a:solidFill>
          <a:srgbClr val="F292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8F9416-50F5-F185-5F2B-DC59EE008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" y="1003610"/>
            <a:ext cx="5309653" cy="4449336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229678-648B-7E1B-CA51-E22F94AD0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FD55E3-61CE-2390-E1B7-95AE809F9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161979-25D3-604A-8CD7-0E9A3EAEB0C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EEB33B85-A4B5-FFE0-E7FA-13B9DB20E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46861D74-D84C-1C4F-66E6-8876591776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1438" y="0"/>
            <a:ext cx="770562" cy="770562"/>
          </a:xfrm>
          <a:prstGeom prst="rect">
            <a:avLst/>
          </a:prstGeom>
        </p:spPr>
      </p:pic>
      <p:pic>
        <p:nvPicPr>
          <p:cNvPr id="10" name="Graphique 9">
            <a:extLst>
              <a:ext uri="{FF2B5EF4-FFF2-40B4-BE49-F238E27FC236}">
                <a16:creationId xmlns:a16="http://schemas.microsoft.com/office/drawing/2014/main" id="{3852481E-0559-14CB-9388-5C94023938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21438" y="6087438"/>
            <a:ext cx="770562" cy="77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5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bg>
      <p:bgPr>
        <a:solidFill>
          <a:srgbClr val="173F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8F9416-50F5-F185-5F2B-DC59EE008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" y="1003610"/>
            <a:ext cx="5309653" cy="4449336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229678-648B-7E1B-CA51-E22F94AD0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FD55E3-61CE-2390-E1B7-95AE809F9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161979-25D3-604A-8CD7-0E9A3EAEB0C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EEB33B85-A4B5-FFE0-E7FA-13B9DB20E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46861D74-D84C-1C4F-66E6-8876591776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1438" y="0"/>
            <a:ext cx="770562" cy="770562"/>
          </a:xfrm>
          <a:prstGeom prst="rect">
            <a:avLst/>
          </a:prstGeom>
        </p:spPr>
      </p:pic>
      <p:pic>
        <p:nvPicPr>
          <p:cNvPr id="10" name="Graphique 9">
            <a:extLst>
              <a:ext uri="{FF2B5EF4-FFF2-40B4-BE49-F238E27FC236}">
                <a16:creationId xmlns:a16="http://schemas.microsoft.com/office/drawing/2014/main" id="{3852481E-0559-14CB-9388-5C94023938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21438" y="6087438"/>
            <a:ext cx="770562" cy="77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488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360B6C-A9CC-B70A-FC95-4208D1A2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53C0F5-F095-5F70-9210-904DB08DC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8620" y="1825625"/>
            <a:ext cx="11430000" cy="4049395"/>
          </a:xfrm>
        </p:spPr>
        <p:txBody>
          <a:bodyPr numCol="2" spcCol="108000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DA3C7D-8766-D667-F52F-D8285F856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0999A4-1AC1-C160-33C6-A037B84B0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61979-25D3-604A-8CD7-0E9A3EAEB0CF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8E2F5898-1B67-FC7D-8A07-E68780F77D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F52AA63-ABD3-3AB5-C13E-393947D6EBD1}"/>
              </a:ext>
            </a:extLst>
          </p:cNvPr>
          <p:cNvCxnSpPr>
            <a:cxnSpLocks/>
          </p:cNvCxnSpPr>
          <p:nvPr userDrawn="1"/>
        </p:nvCxnSpPr>
        <p:spPr>
          <a:xfrm>
            <a:off x="388620" y="1690688"/>
            <a:ext cx="11430000" cy="0"/>
          </a:xfrm>
          <a:prstGeom prst="line">
            <a:avLst/>
          </a:prstGeom>
          <a:ln w="25400">
            <a:solidFill>
              <a:srgbClr val="F28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935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55D540-E3D3-86C1-1132-66E3B881E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3212C8F-A0F0-678B-234C-47D7DB4DA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AF5B6A7-2DF3-89D2-58D3-0968F4878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61979-25D3-604A-8CD7-0E9A3EAEB0CF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574BB4D1-4173-F3D8-151F-D5EA732C6E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712E2BC-CE66-A285-7985-76BAC6712E9B}"/>
              </a:ext>
            </a:extLst>
          </p:cNvPr>
          <p:cNvCxnSpPr>
            <a:cxnSpLocks/>
          </p:cNvCxnSpPr>
          <p:nvPr userDrawn="1"/>
        </p:nvCxnSpPr>
        <p:spPr>
          <a:xfrm>
            <a:off x="388620" y="1690688"/>
            <a:ext cx="11430000" cy="0"/>
          </a:xfrm>
          <a:prstGeom prst="line">
            <a:avLst/>
          </a:prstGeom>
          <a:ln w="25400">
            <a:solidFill>
              <a:srgbClr val="F28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235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5F16A7-42AB-CE9D-8550-3ABAA6AD8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61979-25D3-604A-8CD7-0E9A3EAEB0CF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5DFF07A8-2703-0DD7-7047-043F80F3C3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A886FB82-9F6B-95DC-3DBF-EA0233E39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" y="504854"/>
            <a:ext cx="11430000" cy="734210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FFFDDFC4-A08F-2D93-3210-E8AD0D43AA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380" y="136525"/>
            <a:ext cx="8395466" cy="368329"/>
          </a:xfrm>
        </p:spPr>
        <p:txBody>
          <a:bodyPr/>
          <a:lstStyle>
            <a:lvl1pPr>
              <a:buNone/>
              <a:defRPr sz="1800" cap="all" spc="30" baseline="0">
                <a:latin typeface="DINRoundPro" panose="020B0504020101020102" pitchFamily="34" charset="77"/>
              </a:defRPr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6826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485F3BB-4E34-C469-CD59-CC08B6AA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5F16A7-42AB-CE9D-8550-3ABAA6AD8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61979-25D3-604A-8CD7-0E9A3EAEB0CF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5DFF07A8-2703-0DD7-7047-043F80F3C3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55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7ED1BC-B168-2EDD-2614-6053CFBB5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" y="365125"/>
            <a:ext cx="4383405" cy="16922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1F02AD-6807-1114-8788-9DB0D7283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365125"/>
            <a:ext cx="6635432" cy="549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6000BB-B83C-DEE2-F32C-052594343C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8620" y="2057400"/>
            <a:ext cx="438340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4D5DD2-22D1-CBC0-7C3C-2585FC9A0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AEA3CD-5E4C-1E42-287E-76A49738C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61979-25D3-604A-8CD7-0E9A3EAEB0CF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397C0F57-B871-51ED-C4B7-B6E66E81D9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51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1F4C3BE-8552-C186-55D2-53039C5957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10016" y="0"/>
            <a:ext cx="3681984" cy="68580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AAC23EF-4DD6-A39A-5692-D4A9BAAD8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" y="365125"/>
            <a:ext cx="7719060" cy="16922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64A5499-9858-80FC-4990-8553405F9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8620" y="2057400"/>
            <a:ext cx="771906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F66FAE-352A-0950-A203-FBCB81C83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B91FD8-E4CE-8B63-A9FC-24C993E6E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161979-25D3-604A-8CD7-0E9A3EAEB0C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D960897C-5D4B-B6E8-38DF-4DA7B68FFD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B7349278-816C-6151-D60E-90374FDF00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1438" y="0"/>
            <a:ext cx="770562" cy="770562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A3A0C570-1D8A-9C84-F43B-5A7D789735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21438" y="6087438"/>
            <a:ext cx="770562" cy="77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2634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1F4C3BE-8552-C186-55D2-53039C5957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7008812" cy="68580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AAC23EF-4DD6-A39A-5692-D4A9BAAD8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" y="365125"/>
            <a:ext cx="4383405" cy="16922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64A5499-9858-80FC-4990-8553405F9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8620" y="2057400"/>
            <a:ext cx="438340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F66FAE-352A-0950-A203-FBCB81C83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B91FD8-E4CE-8B63-A9FC-24C993E6E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161979-25D3-604A-8CD7-0E9A3EAEB0C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D960897C-5D4B-B6E8-38DF-4DA7B68FFD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B7349278-816C-6151-D60E-90374FDF00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1438" y="0"/>
            <a:ext cx="770562" cy="770562"/>
          </a:xfrm>
          <a:prstGeom prst="rect">
            <a:avLst/>
          </a:prstGeom>
        </p:spPr>
      </p:pic>
      <p:pic>
        <p:nvPicPr>
          <p:cNvPr id="8" name="Graphique 7">
            <a:extLst>
              <a:ext uri="{FF2B5EF4-FFF2-40B4-BE49-F238E27FC236}">
                <a16:creationId xmlns:a16="http://schemas.microsoft.com/office/drawing/2014/main" id="{A3A0C570-1D8A-9C84-F43B-5A7D789735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21438" y="6087438"/>
            <a:ext cx="770562" cy="77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19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1F4C3BE-8552-C186-55D2-53039C5957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7008812" cy="68580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AAC23EF-4DD6-A39A-5692-D4A9BAAD8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4224" y="365125"/>
            <a:ext cx="4383405" cy="16922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64A5499-9858-80FC-4990-8553405F9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44224" y="2057400"/>
            <a:ext cx="438340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D960897C-5D4B-B6E8-38DF-4DA7B68FFD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44224" y="6059109"/>
            <a:ext cx="2803525" cy="594482"/>
          </a:xfrm>
          <a:prstGeom prst="rect">
            <a:avLst/>
          </a:prstGeom>
        </p:spPr>
      </p:pic>
      <p:sp>
        <p:nvSpPr>
          <p:cNvPr id="5" name="Espace réservé du numéro de diapositive 6">
            <a:extLst>
              <a:ext uri="{FF2B5EF4-FFF2-40B4-BE49-F238E27FC236}">
                <a16:creationId xmlns:a16="http://schemas.microsoft.com/office/drawing/2014/main" id="{9836D79E-91C9-D340-EE0D-B68077DB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1479" y="6356350"/>
            <a:ext cx="1147141" cy="365125"/>
          </a:xfrm>
        </p:spPr>
        <p:txBody>
          <a:bodyPr/>
          <a:lstStyle/>
          <a:p>
            <a:fld id="{ED161979-25D3-604A-8CD7-0E9A3EAEB0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307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1F4C3BE-8552-C186-55D2-53039C5957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20574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AAC23EF-4DD6-A39A-5692-D4A9BAAD8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" y="2247521"/>
            <a:ext cx="11339009" cy="147103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64A5499-9858-80FC-4990-8553405F9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8620" y="3718560"/>
            <a:ext cx="11339009" cy="21504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2A856E90-815C-E9F5-CCC1-969C3C0BB0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21438" y="0"/>
            <a:ext cx="770562" cy="77056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BEE7D5A2-9359-9A6D-95DB-59A7526EEC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  <p:sp>
        <p:nvSpPr>
          <p:cNvPr id="8" name="Espace réservé de la date 4">
            <a:extLst>
              <a:ext uri="{FF2B5EF4-FFF2-40B4-BE49-F238E27FC236}">
                <a16:creationId xmlns:a16="http://schemas.microsoft.com/office/drawing/2014/main" id="{2C685D1D-0C26-1FB7-329E-A34425A6C4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70630" y="6356350"/>
            <a:ext cx="204597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6">
            <a:extLst>
              <a:ext uri="{FF2B5EF4-FFF2-40B4-BE49-F238E27FC236}">
                <a16:creationId xmlns:a16="http://schemas.microsoft.com/office/drawing/2014/main" id="{DDC19C63-1581-FD4B-94A4-BB3DCE197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1479" y="6356350"/>
            <a:ext cx="1147141" cy="365125"/>
          </a:xfrm>
        </p:spPr>
        <p:txBody>
          <a:bodyPr/>
          <a:lstStyle/>
          <a:p>
            <a:fld id="{ED161979-25D3-604A-8CD7-0E9A3EAEB0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3643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1F4C3BE-8552-C186-55D2-53039C5957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3749675"/>
            <a:ext cx="12192000" cy="20574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AAC23EF-4DD6-A39A-5692-D4A9BAAD8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" y="365125"/>
            <a:ext cx="11339009" cy="16922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64A5499-9858-80FC-4990-8553405F9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8620" y="2057400"/>
            <a:ext cx="11339009" cy="144024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BEE7D5A2-9359-9A6D-95DB-59A7526EEC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  <p:sp>
        <p:nvSpPr>
          <p:cNvPr id="8" name="Espace réservé de la date 4">
            <a:extLst>
              <a:ext uri="{FF2B5EF4-FFF2-40B4-BE49-F238E27FC236}">
                <a16:creationId xmlns:a16="http://schemas.microsoft.com/office/drawing/2014/main" id="{2C685D1D-0C26-1FB7-329E-A34425A6C4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70630" y="6356350"/>
            <a:ext cx="2045970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6">
            <a:extLst>
              <a:ext uri="{FF2B5EF4-FFF2-40B4-BE49-F238E27FC236}">
                <a16:creationId xmlns:a16="http://schemas.microsoft.com/office/drawing/2014/main" id="{DDC19C63-1581-FD4B-94A4-BB3DCE197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1479" y="6356350"/>
            <a:ext cx="1147141" cy="365125"/>
          </a:xfrm>
        </p:spPr>
        <p:txBody>
          <a:bodyPr/>
          <a:lstStyle/>
          <a:p>
            <a:fld id="{ED161979-25D3-604A-8CD7-0E9A3EAEB0C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83999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1F4C3BE-8552-C186-55D2-53039C5957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7F66FAE-352A-0950-A203-FBCB81C83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B91FD8-E4CE-8B63-A9FC-24C993E6E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161979-25D3-604A-8CD7-0E9A3EAEB0C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D960897C-5D4B-B6E8-38DF-4DA7B68FFD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8620" y="6059109"/>
            <a:ext cx="2803525" cy="594482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6A09585F-7ABA-17BB-D312-D60E31485E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21438" y="0"/>
            <a:ext cx="770562" cy="770562"/>
          </a:xfrm>
          <a:prstGeom prst="rect">
            <a:avLst/>
          </a:prstGeom>
        </p:spPr>
      </p:pic>
      <p:pic>
        <p:nvPicPr>
          <p:cNvPr id="4" name="Graphique 3">
            <a:extLst>
              <a:ext uri="{FF2B5EF4-FFF2-40B4-BE49-F238E27FC236}">
                <a16:creationId xmlns:a16="http://schemas.microsoft.com/office/drawing/2014/main" id="{56098EC0-DDD7-BA01-D288-6BB344C914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21438" y="6087438"/>
            <a:ext cx="770562" cy="77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304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55D540-E3D3-86C1-1132-66E3B881E8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620" y="1977373"/>
            <a:ext cx="11430000" cy="1325563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r-FR" dirty="0"/>
              <a:t>Merci pour votre attention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BAFA0009-8D36-68D6-8DCD-812210B947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61" y="3555065"/>
            <a:ext cx="5902036" cy="125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33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F667CD4-FA12-8D0C-A8CA-CF57D63D6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" y="365125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F8F0D7-F1A5-B6F0-71C7-B275AEE5B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62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3EEF33-0C96-BB38-1051-012B831093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70630" y="6356350"/>
            <a:ext cx="204597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DINRoundPro" panose="020B0504020101020102" pitchFamily="34" charset="77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8089F3-93AC-7AD4-3EB5-DEB438185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71479" y="6356350"/>
            <a:ext cx="114714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 b="0" i="0">
                <a:solidFill>
                  <a:srgbClr val="F28F20"/>
                </a:solidFill>
                <a:latin typeface="DINRoundPro" panose="020B0504020101020102" pitchFamily="34" charset="77"/>
              </a:defRPr>
            </a:lvl1pPr>
          </a:lstStyle>
          <a:p>
            <a:fld id="{ED161979-25D3-604A-8CD7-0E9A3EAEB0C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CAF2B050-3E26-166B-844E-0A3D3F139D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421438" y="0"/>
            <a:ext cx="770562" cy="770562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DA1CF097-C46D-EA8B-4968-19073B5094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5400000">
            <a:off x="11421438" y="6087438"/>
            <a:ext cx="770562" cy="77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76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4" r:id="rId4"/>
    <p:sldLayoutId id="2147483665" r:id="rId5"/>
    <p:sldLayoutId id="2147483666" r:id="rId6"/>
    <p:sldLayoutId id="2147483667" r:id="rId7"/>
    <p:sldLayoutId id="2147483652" r:id="rId8"/>
    <p:sldLayoutId id="2147483654" r:id="rId9"/>
    <p:sldLayoutId id="2147483655" r:id="rId10"/>
    <p:sldLayoutId id="2147483668" r:id="rId11"/>
    <p:sldLayoutId id="2147483656" r:id="rId12"/>
    <p:sldLayoutId id="2147483661" r:id="rId13"/>
    <p:sldLayoutId id="2147483657" r:id="rId14"/>
    <p:sldLayoutId id="2147483660" r:id="rId15"/>
    <p:sldLayoutId id="2147483662" r:id="rId16"/>
    <p:sldLayoutId id="2147483663" r:id="rId17"/>
    <p:sldLayoutId id="2147483658" r:id="rId18"/>
    <p:sldLayoutId id="214748365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F28F20"/>
          </a:solidFill>
          <a:latin typeface="DINRoundPro" panose="020B0504020101020102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28F20"/>
        </a:buClr>
        <a:buFont typeface="Arial" panose="020B0604020202020204" pitchFamily="34" charset="0"/>
        <a:buChar char="•"/>
        <a:defRPr sz="2400" kern="1200">
          <a:solidFill>
            <a:srgbClr val="173F5B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28F20"/>
        </a:buClr>
        <a:buFont typeface="Arial" panose="020B0604020202020204" pitchFamily="34" charset="0"/>
        <a:buChar char="•"/>
        <a:defRPr sz="2000" kern="1200">
          <a:solidFill>
            <a:srgbClr val="173F5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28F20"/>
        </a:buClr>
        <a:buFont typeface="Arial" panose="020B0604020202020204" pitchFamily="34" charset="0"/>
        <a:buChar char="•"/>
        <a:defRPr sz="1800" kern="1200">
          <a:solidFill>
            <a:srgbClr val="173F5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28F20"/>
        </a:buClr>
        <a:buFont typeface="Arial" panose="020B0604020202020204" pitchFamily="34" charset="0"/>
        <a:buChar char="•"/>
        <a:defRPr sz="1600" kern="1200">
          <a:solidFill>
            <a:srgbClr val="173F5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28F20"/>
        </a:buClr>
        <a:buFont typeface="Arial" panose="020B0604020202020204" pitchFamily="34" charset="0"/>
        <a:buChar char="•"/>
        <a:defRPr sz="1400" kern="1200">
          <a:solidFill>
            <a:srgbClr val="173F5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Thème Office 2013 – 2022">
  <a:themeElements>
    <a:clrScheme name="ONCOPOL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19127"/>
      </a:accent1>
      <a:accent2>
        <a:srgbClr val="163E5B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OSPICONNECT - GO NO GO 20260616 V2" id="{DE8E6D54-7C7B-E04B-A838-7B07012B5E0C}" vid="{F71FE2A3-D4D8-EC4F-809E-7F6443A74DDE}"/>
    </a:ext>
  </a:extLst>
</a:theme>
</file>

<file path=ppt/theme/theme2.xml><?xml version="1.0" encoding="utf-8"?>
<a:theme xmlns:a="http://schemas.openxmlformats.org/drawingml/2006/main" name="Thème Office 2013 –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13631</TotalTime>
  <Words>0</Words>
  <Application>Microsoft Macintosh PowerPoint</Application>
  <PresentationFormat>Grand écran</PresentationFormat>
  <Paragraphs>0</Paragraphs>
  <Slides>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4" baseType="lpstr">
      <vt:lpstr>Arial</vt:lpstr>
      <vt:lpstr>DINRoundPro</vt:lpstr>
      <vt:lpstr>Calibri</vt:lpstr>
      <vt:lpstr>Thème Office 2013 – 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Modèle Joseph</dc:title>
  <dc:creator>Joseph</dc:creator>
  <cp:lastModifiedBy>Joseph</cp:lastModifiedBy>
  <cp:revision>170</cp:revision>
  <dcterms:created xsi:type="dcterms:W3CDTF">2023-01-11T14:12:33Z</dcterms:created>
  <dcterms:modified xsi:type="dcterms:W3CDTF">2026-09-21T12:22:47Z</dcterms:modified>
</cp:coreProperties>
</file>